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8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99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0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08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51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673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238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4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22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09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69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4B7EB-5283-437D-BAF1-70539B6D5BB4}" type="datetimeFigureOut">
              <a:rPr lang="ru-RU" smtClean="0"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B7F7E-CE8E-44A4-AE54-478AE9BDC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76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6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 глазами </a:t>
            </a:r>
          </a:p>
          <a:p>
            <a:pPr marL="0" indent="0" algn="ctr">
              <a:buNone/>
            </a:pPr>
            <a:r>
              <a:rPr lang="ru-RU" sz="6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</a:p>
          <a:p>
            <a:pPr marL="0" indent="0" algn="ctr">
              <a:buNone/>
            </a:pPr>
            <a:endParaRPr lang="ru-RU" sz="66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User\Desktop\q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81642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95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2494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b="1" i="1" dirty="0">
                <a:solidFill>
                  <a:srgbClr val="0070C0"/>
                </a:solidFill>
              </a:rPr>
              <a:t>Ситуация: 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70C0"/>
                </a:solidFill>
              </a:rPr>
              <a:t>мама приготовила обед и зовёт с улицы папу и ребёнка, но ребёнок упорно не хочет идти домой. Ваши действия:</a:t>
            </a:r>
            <a:endParaRPr lang="ru-RU" sz="32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0"/>
            <a:ext cx="4644008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            </a:t>
            </a:r>
            <a:r>
              <a:rPr lang="ru-RU" b="1" i="1" dirty="0">
                <a:solidFill>
                  <a:srgbClr val="C00000"/>
                </a:solidFill>
                <a:latin typeface="Comic Sans MS" pitchFamily="66" charset="0"/>
              </a:rPr>
              <a:t>Ответы: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Настойчиво прошу,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Пытаюсь договориться,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Применяю хитрость,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Если не помогает, молча беру и уношу.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C00000"/>
                </a:solidFill>
              </a:rPr>
              <a:t>----------------------------------------</a:t>
            </a:r>
            <a:r>
              <a:rPr lang="ru-RU" b="1" i="1" dirty="0">
                <a:solidFill>
                  <a:srgbClr val="C00000"/>
                </a:solidFill>
                <a:latin typeface="Comic Sans MS" pitchFamily="66" charset="0"/>
              </a:rPr>
              <a:t>Ответы: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Пытаюсь договориться,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Привожу довод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(скоро мультики)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Настойчиво зову, 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начинаю применять физическое воздействие,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сообщаю, что лишу чего – либо за непослушание.</a:t>
            </a:r>
          </a:p>
        </p:txBody>
      </p:sp>
      <p:pic>
        <p:nvPicPr>
          <p:cNvPr id="2050" name="Picture 2" descr="C:\Users\User\Desktop\139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74" y="3302367"/>
            <a:ext cx="4170871" cy="3178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27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3075" name="Picture 3" descr="C:\Users\User\Desktop\enfan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44" y="260648"/>
            <a:ext cx="396044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er\Desktop\29607_NewsPGMPHo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955" y="2708920"/>
            <a:ext cx="4233683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58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/>
              <a:t>Особенности восприятия семьи глазами ребёнка: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Если посмотреть на мужчин и женщин в целом, то мальчики и девочки воспринимают их по – разному.</a:t>
            </a:r>
          </a:p>
          <a:p>
            <a:pPr>
              <a:buFont typeface="Wingdings" pitchFamily="2" charset="2"/>
              <a:buChar char="v"/>
            </a:pPr>
            <a:r>
              <a:rPr lang="ru-RU" dirty="0"/>
              <a:t>Рисунки на тему: «Мужчина и женщина глазами ребёнка».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C:\Users\User\Desktop\24199_10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17032"/>
            <a:ext cx="4608512" cy="2863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27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6632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1026" name="Picture 2" descr="C:\Users\Надежда\Desktop\DSC_02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104456" cy="3538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Надежда\Desktop\DSC_02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987" y="116633"/>
            <a:ext cx="3816424" cy="345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Надежда\Desktop\DSC_02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756" y="3717032"/>
            <a:ext cx="4788532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90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endParaRPr lang="ru-RU" dirty="0"/>
          </a:p>
        </p:txBody>
      </p:sp>
      <p:pic>
        <p:nvPicPr>
          <p:cNvPr id="4099" name="Picture 3" descr="C:\Users\User\Desktop\img0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628800"/>
            <a:ext cx="381642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User\Desktop\12894577028600632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28800"/>
            <a:ext cx="460851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60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Задание: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>
                <a:solidFill>
                  <a:srgbClr val="C00000"/>
                </a:solidFill>
              </a:rPr>
              <a:t>Представьте, что ладошка – это Ваша семья.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>
                <a:solidFill>
                  <a:srgbClr val="C00000"/>
                </a:solidFill>
              </a:rPr>
              <a:t>Каждый палец на ладошке – член Вашей семьи.</a:t>
            </a:r>
          </a:p>
          <a:p>
            <a:pPr>
              <a:buFont typeface="Wingdings" pitchFamily="2" charset="2"/>
              <a:buChar char="ü"/>
            </a:pPr>
            <a:r>
              <a:rPr lang="ru-RU" sz="4400" dirty="0">
                <a:solidFill>
                  <a:srgbClr val="C00000"/>
                </a:solidFill>
              </a:rPr>
              <a:t>Нарисуйте на каждом пальце члена Вашей семьи (лицо) и поставьте номер в том порядке, в котором Вы рисовали.</a:t>
            </a:r>
          </a:p>
        </p:txBody>
      </p:sp>
    </p:spTree>
    <p:extLst>
      <p:ext uri="{BB962C8B-B14F-4D97-AF65-F5344CB8AC3E}">
        <p14:creationId xmlns:p14="http://schemas.microsoft.com/office/powerpoint/2010/main" val="70418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C00000"/>
                </a:solidFill>
              </a:rPr>
              <a:t>Данная методика позволяет выявить: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rgbClr val="C00000"/>
                </a:solidFill>
              </a:rPr>
              <a:t> самого доминантного члена семьи,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rgbClr val="C00000"/>
                </a:solidFill>
              </a:rPr>
              <a:t>эмоционально тесные связи между членами семьи, 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rgbClr val="C00000"/>
                </a:solidFill>
              </a:rPr>
              <a:t>Если рисунок родителя и ребёнка совпадают по все компонентам – Вы на правильном пути в воспитании,</a:t>
            </a:r>
          </a:p>
          <a:p>
            <a:pPr>
              <a:buFont typeface="Wingdings" pitchFamily="2" charset="2"/>
              <a:buChar char="v"/>
            </a:pPr>
            <a:r>
              <a:rPr lang="ru-RU" dirty="0">
                <a:solidFill>
                  <a:srgbClr val="C00000"/>
                </a:solidFill>
              </a:rPr>
              <a:t>Если рисунки отличаются –видение семьи Ваше и Вашего ребёнка  требует некоторой переоценки!</a:t>
            </a:r>
          </a:p>
          <a:p>
            <a:pPr marL="0" indent="0">
              <a:buNone/>
            </a:pPr>
            <a:endParaRPr lang="ru-RU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6146" name="Picture 2" descr="C:\Users\User\Desktop\3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869160"/>
            <a:ext cx="3007523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63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>
                <a:solidFill>
                  <a:srgbClr val="C00000"/>
                </a:solidFill>
              </a:rPr>
              <a:t>Лучший способ сделать детей хорошими – это сделать их счастливыми.</a:t>
            </a:r>
          </a:p>
          <a:p>
            <a:pPr marL="0" indent="0" algn="r">
              <a:buNone/>
            </a:pPr>
            <a:r>
              <a:rPr lang="ru-RU" sz="5400" i="1" dirty="0">
                <a:solidFill>
                  <a:srgbClr val="C00000"/>
                </a:solidFill>
              </a:rPr>
              <a:t>Оскар Уайльд</a:t>
            </a:r>
          </a:p>
          <a:p>
            <a:pPr marL="0" indent="0">
              <a:buNone/>
            </a:pPr>
            <a:endParaRPr lang="ru-RU" sz="5400" dirty="0">
              <a:solidFill>
                <a:srgbClr val="C00000"/>
              </a:solidFill>
            </a:endParaRPr>
          </a:p>
        </p:txBody>
      </p:sp>
      <p:pic>
        <p:nvPicPr>
          <p:cNvPr id="7170" name="Picture 2" descr="C:\Users\User\Desktop\happy-family-871294248498G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84984"/>
            <a:ext cx="4684950" cy="309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0687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219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Стканёвы</cp:lastModifiedBy>
  <cp:revision>17</cp:revision>
  <dcterms:created xsi:type="dcterms:W3CDTF">2012-11-29T16:13:28Z</dcterms:created>
  <dcterms:modified xsi:type="dcterms:W3CDTF">2020-05-22T12:42:44Z</dcterms:modified>
</cp:coreProperties>
</file>