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8"/>
  </p:handoutMasterIdLst>
  <p:sldIdLst>
    <p:sldId id="263" r:id="rId5"/>
    <p:sldId id="258" r:id="rId6"/>
    <p:sldId id="264" r:id="rId7"/>
    <p:sldId id="266" r:id="rId8"/>
    <p:sldId id="267" r:id="rId9"/>
    <p:sldId id="268" r:id="rId10"/>
    <p:sldId id="269" r:id="rId11"/>
    <p:sldId id="270" r:id="rId12"/>
    <p:sldId id="275" r:id="rId13"/>
    <p:sldId id="274" r:id="rId14"/>
    <p:sldId id="273" r:id="rId15"/>
    <p:sldId id="272" r:id="rId16"/>
    <p:sldId id="26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35.jpg"/><Relationship Id="rId2" Type="http://schemas.openxmlformats.org/officeDocument/2006/relationships/image" Target="../media/image3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36.jpg"/><Relationship Id="rId2" Type="http://schemas.openxmlformats.org/officeDocument/2006/relationships/image" Target="../media/image3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37.jpg"/><Relationship Id="rId2" Type="http://schemas.openxmlformats.org/officeDocument/2006/relationships/image" Target="../media/image3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25.png"/><Relationship Id="rId15" Type="http://schemas.openxmlformats.org/officeDocument/2006/relationships/image" Target="../media/image15.pn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27.jp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29.jpg"/><Relationship Id="rId2" Type="http://schemas.openxmlformats.org/officeDocument/2006/relationships/image" Target="../media/image3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30.jpg"/><Relationship Id="rId2" Type="http://schemas.openxmlformats.org/officeDocument/2006/relationships/image" Target="../media/image3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31.jpg"/><Relationship Id="rId2" Type="http://schemas.openxmlformats.org/officeDocument/2006/relationships/image" Target="../media/image3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32.jpg"/><Relationship Id="rId2" Type="http://schemas.openxmlformats.org/officeDocument/2006/relationships/image" Target="../media/image3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33.jpg"/><Relationship Id="rId2" Type="http://schemas.openxmlformats.org/officeDocument/2006/relationships/image" Target="../media/image3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34.jpg"/><Relationship Id="rId2" Type="http://schemas.openxmlformats.org/officeDocument/2006/relationships/image" Target="../media/image3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767" y="1685925"/>
            <a:ext cx="9144000" cy="1275389"/>
          </a:xfrm>
        </p:spPr>
        <p:txBody>
          <a:bodyPr/>
          <a:lstStyle/>
          <a:p>
            <a:r>
              <a:rPr lang="ru-RU" b="1" dirty="0"/>
              <a:t>Развиваем мышление</a:t>
            </a:r>
          </a:p>
        </p:txBody>
      </p:sp>
      <p:pic>
        <p:nvPicPr>
          <p:cNvPr id="4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20" y="3094439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3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67" y="3166712"/>
            <a:ext cx="2633268" cy="31745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1AC23A-2B2D-42F6-B254-DEA74E7DCA27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5"/>
          <a:stretch/>
        </p:blipFill>
        <p:spPr>
          <a:xfrm>
            <a:off x="5698359" y="136244"/>
            <a:ext cx="4664043" cy="641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00325"/>
      </p:ext>
    </p:extLst>
  </p:cSld>
  <p:clrMapOvr>
    <a:masterClrMapping/>
  </p:clrMapOvr>
  <p:transition spd="slow" advClick="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3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67" y="3166712"/>
            <a:ext cx="2633268" cy="3174582"/>
          </a:xfrm>
          <a:prstGeom prst="rect">
            <a:avLst/>
          </a:prstGeom>
        </p:spPr>
      </p:pic>
      <p:pic>
        <p:nvPicPr>
          <p:cNvPr id="3" name="Рисунок 2" descr="Изображение выглядит как ед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88350562-4C26-4DBC-A667-A0B32D9E570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7"/>
          <a:stretch/>
        </p:blipFill>
        <p:spPr>
          <a:xfrm>
            <a:off x="5277544" y="141515"/>
            <a:ext cx="4713081" cy="642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35892"/>
      </p:ext>
    </p:extLst>
  </p:cSld>
  <p:clrMapOvr>
    <a:masterClrMapping/>
  </p:clrMapOvr>
  <p:transition spd="slow" advClick="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3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67" y="3166712"/>
            <a:ext cx="2633268" cy="3174582"/>
          </a:xfrm>
          <a:prstGeom prst="rect">
            <a:avLst/>
          </a:prstGeom>
        </p:spPr>
      </p:pic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E16FE25-72D0-4B41-A681-34A6807286D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5"/>
          <a:stretch/>
        </p:blipFill>
        <p:spPr>
          <a:xfrm>
            <a:off x="5602517" y="107671"/>
            <a:ext cx="4819939" cy="658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19629"/>
      </p:ext>
    </p:extLst>
  </p:cSld>
  <p:clrMapOvr>
    <a:masterClrMapping/>
  </p:clrMapOvr>
  <p:transition spd="slow" advClick="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6062414" cy="1383756"/>
          </a:xfrm>
        </p:spPr>
        <p:txBody>
          <a:bodyPr/>
          <a:lstStyle/>
          <a:p>
            <a:pPr algn="ctr"/>
            <a:r>
              <a:rPr lang="ru-RU" sz="8000" dirty="0">
                <a:solidFill>
                  <a:srgbClr val="FF0000"/>
                </a:solidFill>
              </a:rPr>
              <a:t>Молодец!!!</a:t>
            </a:r>
          </a:p>
        </p:txBody>
      </p:sp>
    </p:spTree>
    <p:extLst>
      <p:ext uri="{BB962C8B-B14F-4D97-AF65-F5344CB8AC3E}">
        <p14:creationId xmlns:p14="http://schemas.microsoft.com/office/powerpoint/2010/main" val="208221951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66375" y="1338777"/>
            <a:ext cx="8903446" cy="2624058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Предлагаю вам вместе с детьми выполнить задания на карточках!!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03" y="5346660"/>
            <a:ext cx="635915" cy="65934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665362" y="3155450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178" y="416926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136" y="4348499"/>
            <a:ext cx="410657" cy="42851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237" y="1826198"/>
            <a:ext cx="1518402" cy="111328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990" y="5692592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267" y="386213"/>
            <a:ext cx="451536" cy="43053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32188"/>
      </p:ext>
    </p:extLst>
  </p:cSld>
  <p:clrMapOvr>
    <a:masterClrMapping/>
  </p:clrMapOvr>
  <p:transition spd="slow" advClick="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66E1DC-9541-472D-AC28-546BDBE01F4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" t="-548" r="220" b="4204"/>
          <a:stretch/>
        </p:blipFill>
        <p:spPr>
          <a:xfrm>
            <a:off x="7181453" y="287281"/>
            <a:ext cx="4518346" cy="606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21466"/>
      </p:ext>
    </p:extLst>
  </p:cSld>
  <p:clrMapOvr>
    <a:masterClrMapping/>
  </p:clrMapOvr>
  <p:transition spd="slow" advClick="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3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67" y="3166712"/>
            <a:ext cx="2633268" cy="3174582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еда&#10;&#10;Автоматически созданное описание">
            <a:extLst>
              <a:ext uri="{FF2B5EF4-FFF2-40B4-BE49-F238E27FC236}">
                <a16:creationId xmlns:a16="http://schemas.microsoft.com/office/drawing/2014/main" id="{D3A18423-620F-49FA-9ED2-CEBC99F2BA6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603" y="255930"/>
            <a:ext cx="4404329" cy="62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55061"/>
      </p:ext>
    </p:extLst>
  </p:cSld>
  <p:clrMapOvr>
    <a:masterClrMapping/>
  </p:clrMapOvr>
  <p:transition spd="slow" advClick="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3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67" y="3166712"/>
            <a:ext cx="2633268" cy="3174582"/>
          </a:xfrm>
          <a:prstGeom prst="rect">
            <a:avLst/>
          </a:prstGeom>
        </p:spPr>
      </p:pic>
      <p:pic>
        <p:nvPicPr>
          <p:cNvPr id="3" name="Рисунок 2" descr="Изображение выглядит как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8749EC1A-250C-4189-900B-817DC297562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739" y="209824"/>
            <a:ext cx="4474388" cy="620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16352"/>
      </p:ext>
    </p:extLst>
  </p:cSld>
  <p:clrMapOvr>
    <a:masterClrMapping/>
  </p:clrMapOvr>
  <p:transition spd="slow" advClick="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606" y="1582840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631" y="1690822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674" y="3987459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517" y="166925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3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67" y="3166712"/>
            <a:ext cx="2633268" cy="31745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6BD9F8-3D1F-4E44-B9DE-B2A037320E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52" y="143064"/>
            <a:ext cx="4454915" cy="634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95391"/>
      </p:ext>
    </p:extLst>
  </p:cSld>
  <p:clrMapOvr>
    <a:masterClrMapping/>
  </p:clrMapOvr>
  <p:transition spd="slow" advClick="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3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67" y="3166712"/>
            <a:ext cx="2633268" cy="3174582"/>
          </a:xfrm>
          <a:prstGeom prst="rect">
            <a:avLst/>
          </a:prstGeom>
        </p:spPr>
      </p:pic>
      <p:pic>
        <p:nvPicPr>
          <p:cNvPr id="3" name="Рисунок 2" descr="Изображение выглядит как часы&#10;&#10;Автоматически созданное описание">
            <a:extLst>
              <a:ext uri="{FF2B5EF4-FFF2-40B4-BE49-F238E27FC236}">
                <a16:creationId xmlns:a16="http://schemas.microsoft.com/office/drawing/2014/main" id="{E07B2F4A-7200-46A7-B663-C55C7B50AB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393" y="258617"/>
            <a:ext cx="4561383" cy="628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00144"/>
      </p:ext>
    </p:extLst>
  </p:cSld>
  <p:clrMapOvr>
    <a:masterClrMapping/>
  </p:clrMapOvr>
  <p:transition spd="slow" advClick="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92" y="1473437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79423" y="353818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434" y="804495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674" y="1879620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3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67" y="3166712"/>
            <a:ext cx="2633268" cy="31745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802520-47D0-4B9B-8BE2-34F3C148D8F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5"/>
          <a:stretch/>
        </p:blipFill>
        <p:spPr>
          <a:xfrm>
            <a:off x="5107136" y="267395"/>
            <a:ext cx="4618032" cy="632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63495"/>
      </p:ext>
    </p:extLst>
  </p:cSld>
  <p:clrMapOvr>
    <a:masterClrMapping/>
  </p:clrMapOvr>
  <p:transition spd="slow" advClick="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988824" y="4576846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098" y="2794735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273" y="114078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441" y="214243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3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67" y="3166712"/>
            <a:ext cx="2633268" cy="3174582"/>
          </a:xfrm>
          <a:prstGeom prst="rect">
            <a:avLst/>
          </a:prstGeom>
        </p:spPr>
      </p:pic>
      <p:pic>
        <p:nvPicPr>
          <p:cNvPr id="3" name="Рисунок 2" descr="Изображение выглядит как ед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DA3FBA26-0E41-4CE1-BB64-1054898F30E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9"/>
          <a:stretch/>
        </p:blipFill>
        <p:spPr>
          <a:xfrm>
            <a:off x="5535991" y="273210"/>
            <a:ext cx="4602469" cy="631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08251"/>
      </p:ext>
    </p:extLst>
  </p:cSld>
  <p:clrMapOvr>
    <a:masterClrMapping/>
  </p:clrMapOvr>
  <p:transition spd="slow" advClick="0">
    <p:wipe/>
  </p:transition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2196CA-8D48-47B0-9C8C-268F7036896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0</TotalTime>
  <Words>14</Words>
  <Application>Microsoft Office PowerPoint</Application>
  <PresentationFormat>Широкоэкранный</PresentationFormat>
  <Paragraphs>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Segoe UI</vt:lpstr>
      <vt:lpstr>Segoe UI Light</vt:lpstr>
      <vt:lpstr>Тема1</vt:lpstr>
      <vt:lpstr>Развиваем мышление</vt:lpstr>
      <vt:lpstr>Предлагаю вам вместе с детьми выполнить задания на карточках!!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2020-05-22T12:21:33Z</dcterms:created>
  <dcterms:modified xsi:type="dcterms:W3CDTF">2020-05-22T12:38:33Z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