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sldIdLst>
    <p:sldId id="256" r:id="rId2"/>
    <p:sldId id="289" r:id="rId3"/>
    <p:sldId id="291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9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81" d="100"/>
          <a:sy n="81" d="100"/>
        </p:scale>
        <p:origin x="-10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March 6,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March 6,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March 6,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March 6,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March 6,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March 6,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March 6, 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March 6,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March 6,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March 6,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March 6,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March 6,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140000">
            <a:off x="365932" y="1055361"/>
            <a:ext cx="5813177" cy="2022776"/>
          </a:xfrm>
        </p:spPr>
        <p:txBody>
          <a:bodyPr/>
          <a:lstStyle/>
          <a:p>
            <a:r>
              <a:rPr lang="ru-RU" sz="1800" b="1" i="1" dirty="0" smtClean="0"/>
              <a:t>Проект  МБДОУ №18 </a:t>
            </a:r>
            <a:r>
              <a:rPr lang="ru-RU" sz="1800" b="1" i="1" dirty="0" err="1" smtClean="0"/>
              <a:t>г.о.мытищи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i="1" dirty="0"/>
              <a:t>на соискание ежегодной премии Губернатора Московской области «Наше Подмосковье» 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i="1" dirty="0"/>
              <a:t>в категории «Команда»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i="1" dirty="0"/>
              <a:t>в номинации «Доброе сердце»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i="1" dirty="0"/>
              <a:t>по теме</a:t>
            </a:r>
            <a:r>
              <a:rPr lang="ru-RU" sz="1800" b="1" i="1" dirty="0" smtClean="0"/>
              <a:t>: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«За доброе дело берись смело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</a:rPr>
              <a:t>!».</a:t>
            </a:r>
            <a:endParaRPr lang="ru-RU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96952"/>
            <a:ext cx="3949380" cy="3020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65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b="1" dirty="0">
                <a:latin typeface="Times New Roman"/>
                <a:ea typeface="Calibri"/>
                <a:cs typeface="Times New Roman"/>
              </a:rPr>
              <a:t>Педагогами и детьми ДОУ ежегодно проводится развлекательное мероприятие  в виде досуга или концерта для членов Общества </a:t>
            </a: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слепых, ВОВ и ветеранов труда.</a:t>
            </a:r>
            <a:endParaRPr lang="ru-RU" sz="1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26" name="Picture 2" descr="C:\Users\Дети\Desktop\Наука Подмосковья\DSC_03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058307" cy="477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411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804348" cy="504056"/>
          </a:xfrm>
        </p:spPr>
        <p:txBody>
          <a:bodyPr/>
          <a:lstStyle/>
          <a:p>
            <a:r>
              <a:rPr lang="ru-RU" sz="1400" dirty="0" smtClean="0"/>
              <a:t>Дети показывают гостям театр по сказкам, читают стихи, поют песни и танцуют!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608512" cy="328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56793"/>
            <a:ext cx="5122059" cy="350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434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560840" cy="4999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191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052736"/>
            <a:ext cx="8313407" cy="517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809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864096"/>
          </a:xfrm>
        </p:spPr>
        <p:txBody>
          <a:bodyPr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Ежегодный праздник 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для бабушек и дедушек наших воспитанников в «День пожилого человека» совместно с детской библиотекой №1.</a:t>
            </a:r>
            <a:r>
              <a:rPr lang="ru-RU" sz="1100" dirty="0">
                <a:latin typeface="Calibri"/>
                <a:ea typeface="Calibri"/>
                <a:cs typeface="Times New Roman"/>
              </a:rPr>
              <a:t/>
            </a:r>
            <a:br>
              <a:rPr lang="ru-RU" sz="1100" dirty="0">
                <a:latin typeface="Calibri"/>
                <a:ea typeface="Calibri"/>
                <a:cs typeface="Times New Roman"/>
              </a:rPr>
            </a:b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8005724" cy="537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792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569418" cy="568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522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830992"/>
          </a:xfrm>
        </p:spPr>
        <p:txBody>
          <a:bodyPr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Концерт для Ветеранов ВОВ на 9 мая с детской библиотекой №1 и коллегами из МБДОУ №1 и №32.</a:t>
            </a:r>
            <a:r>
              <a:rPr lang="ru-RU" sz="1100" dirty="0">
                <a:latin typeface="Calibri"/>
                <a:ea typeface="Calibri"/>
                <a:cs typeface="Times New Roman"/>
              </a:rPr>
              <a:t/>
            </a:r>
            <a:br>
              <a:rPr lang="ru-RU" sz="1100" dirty="0">
                <a:latin typeface="Calibri"/>
                <a:ea typeface="Calibri"/>
                <a:cs typeface="Times New Roman"/>
              </a:rPr>
            </a:b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776864" cy="5129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375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7971677" cy="556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460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479064"/>
          </a:xfrm>
        </p:spPr>
        <p:txBody>
          <a:bodyPr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Консультативный пункт для родителей детей с нарушением зрения, не посещающим детский сад.</a:t>
            </a:r>
            <a:r>
              <a:rPr lang="ru-RU" sz="1100" dirty="0">
                <a:latin typeface="Calibri"/>
                <a:ea typeface="Calibri"/>
                <a:cs typeface="Times New Roman"/>
              </a:rPr>
              <a:t/>
            </a:r>
            <a:br>
              <a:rPr lang="ru-RU" sz="1100" dirty="0">
                <a:latin typeface="Calibri"/>
                <a:ea typeface="Calibri"/>
                <a:cs typeface="Times New Roman"/>
              </a:rPr>
            </a:br>
            <a:endParaRPr 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819091" cy="47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393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077169" cy="513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614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579156" cy="448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121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136904" cy="548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239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527071" cy="56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076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7996934" cy="5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038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695151" cy="576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729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Кормушки для птиц в зимний период.</a:t>
            </a:r>
            <a:r>
              <a:rPr lang="ru-RU" sz="1100" dirty="0">
                <a:latin typeface="Calibri"/>
                <a:ea typeface="Calibri"/>
                <a:cs typeface="Times New Roman"/>
              </a:rPr>
              <a:t/>
            </a:r>
            <a:br>
              <a:rPr lang="ru-RU" sz="1100" dirty="0">
                <a:latin typeface="Calibri"/>
                <a:ea typeface="Calibri"/>
                <a:cs typeface="Times New Roman"/>
              </a:rPr>
            </a:b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92696"/>
            <a:ext cx="4464496" cy="584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773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5846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760"/>
            <a:ext cx="4062413" cy="541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295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400" b="1" i="1" u="sng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Участие в акции «Наш лес</a:t>
            </a:r>
            <a:r>
              <a:rPr lang="ru-RU" sz="1400" b="1" i="1" u="sng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» и «Лес победы».</a:t>
            </a:r>
            <a:r>
              <a:rPr lang="ru-RU" sz="1100" dirty="0">
                <a:latin typeface="Calibri"/>
                <a:ea typeface="Calibri"/>
                <a:cs typeface="Times New Roman"/>
              </a:rPr>
              <a:t/>
            </a:r>
            <a:br>
              <a:rPr lang="ru-RU" sz="1100" dirty="0">
                <a:latin typeface="Calibri"/>
                <a:ea typeface="Calibri"/>
                <a:cs typeface="Times New Roman"/>
              </a:rPr>
            </a:b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064896" cy="560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497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09486" cy="608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986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28" name="Picture 4" descr="C:\Users\Дети\Desktop\смайл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596261" cy="569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952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13690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270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16632"/>
            <a:ext cx="7520940" cy="1512168"/>
          </a:xfrm>
        </p:spPr>
        <p:txBody>
          <a:bodyPr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«Копилка добрых дел</a:t>
            </a: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»</a:t>
            </a:r>
            <a:br>
              <a:rPr lang="ru-RU" sz="1400" b="1" dirty="0" smtClean="0">
                <a:latin typeface="Times New Roman"/>
                <a:ea typeface="Calibri"/>
                <a:cs typeface="Times New Roman"/>
              </a:rPr>
            </a:b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54943"/>
            <a:ext cx="4608512" cy="532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3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86447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29000"/>
            <a:ext cx="5040560" cy="314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389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26304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- Копилка/картотека </a:t>
            </a:r>
            <a:r>
              <a:rPr lang="ru-RU" sz="1400" b="1" dirty="0">
                <a:latin typeface="Times New Roman"/>
                <a:ea typeface="Calibri"/>
                <a:cs typeface="Times New Roman"/>
              </a:rPr>
              <a:t>полезного труда на прогулке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(убираем снег, убираем осеннюю листву, собираем веточки, подметаем веранду, убираем игрушки после прогулки и др.)</a:t>
            </a:r>
            <a:r>
              <a:rPr lang="ru-RU" sz="1100" dirty="0">
                <a:latin typeface="Calibri"/>
                <a:ea typeface="Calibri"/>
                <a:cs typeface="Times New Roman"/>
              </a:rPr>
              <a:t/>
            </a:r>
            <a:br>
              <a:rPr lang="ru-RU" sz="1100" dirty="0">
                <a:latin typeface="Calibri"/>
                <a:ea typeface="Calibri"/>
                <a:cs typeface="Times New Roman"/>
              </a:rPr>
            </a:b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59" y="1628800"/>
            <a:ext cx="785957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840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8013106" cy="562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598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21991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2996952"/>
            <a:ext cx="5688632" cy="357984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9"/>
            <a:ext cx="537110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80928"/>
            <a:ext cx="5112569" cy="383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542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903000"/>
          </a:xfrm>
        </p:spPr>
        <p:txBody>
          <a:bodyPr/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Копилка-библиотека  «Добрых сказок».</a:t>
            </a:r>
            <a:r>
              <a:rPr lang="ru-RU" sz="1100" b="1" dirty="0">
                <a:latin typeface="Calibri"/>
                <a:ea typeface="Calibri"/>
                <a:cs typeface="Times New Roman"/>
              </a:rPr>
              <a:t/>
            </a:r>
            <a:br>
              <a:rPr lang="ru-RU" sz="1100" b="1" dirty="0">
                <a:latin typeface="Calibri"/>
                <a:ea typeface="Calibri"/>
                <a:cs typeface="Times New Roman"/>
              </a:rPr>
            </a:br>
            <a:r>
              <a:rPr lang="ru-RU" sz="1400" b="1" dirty="0">
                <a:latin typeface="Times New Roman"/>
                <a:ea typeface="Calibri"/>
                <a:cs typeface="Times New Roman"/>
              </a:rPr>
              <a:t>Копилка-картотека «Пословицы и поговорки о добре и доброте».</a:t>
            </a:r>
            <a:r>
              <a:rPr lang="ru-RU" sz="1100" b="1" dirty="0">
                <a:latin typeface="Calibri"/>
                <a:ea typeface="Calibri"/>
                <a:cs typeface="Times New Roman"/>
              </a:rPr>
              <a:t/>
            </a:r>
            <a:br>
              <a:rPr lang="ru-RU" sz="1100" b="1" dirty="0">
                <a:latin typeface="Calibri"/>
                <a:ea typeface="Calibri"/>
                <a:cs typeface="Times New Roman"/>
              </a:rPr>
            </a:br>
            <a:endParaRPr lang="ru-RU" sz="1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0" name="Picture 2" descr="C:\Users\Дети\Desktop\сказки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60" y="1268760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ети\Desktop\сказки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73073"/>
            <a:ext cx="5161756" cy="344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ети\Desktop\сказки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06234"/>
            <a:ext cx="4946915" cy="37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4930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600</TotalTime>
  <Words>191</Words>
  <Application>Microsoft Office PowerPoint</Application>
  <PresentationFormat>Экран (4:3)</PresentationFormat>
  <Paragraphs>39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Углы</vt:lpstr>
      <vt:lpstr>Проект  МБДОУ №18 г.о.мытищи на соискание ежегодной премии Губернатора Московской области «Наше Подмосковье»   в категории «Команда»  в номинации «Доброе сердце»  по теме:</vt:lpstr>
      <vt:lpstr>Презентация PowerPoint</vt:lpstr>
      <vt:lpstr>Презентация PowerPoint</vt:lpstr>
      <vt:lpstr>«Копилка добрых дел» </vt:lpstr>
      <vt:lpstr>Презентация PowerPoint</vt:lpstr>
      <vt:lpstr>- Копилка/картотека полезного труда на прогулке (убираем снег, убираем осеннюю листву, собираем веточки, подметаем веранду, убираем игрушки после прогулки и др.) </vt:lpstr>
      <vt:lpstr>Презентация PowerPoint</vt:lpstr>
      <vt:lpstr>Презентация PowerPoint</vt:lpstr>
      <vt:lpstr>Копилка-библиотека  «Добрых сказок». Копилка-картотека «Пословицы и поговорки о добре и доброте». </vt:lpstr>
      <vt:lpstr> Педагогами и детьми ДОУ ежегодно проводится развлекательное мероприятие  в виде досуга или концерта для членов Общества слепых, ВОВ и ветеранов труда.</vt:lpstr>
      <vt:lpstr>Дети показывают гостям театр по сказкам, читают стихи, поют песни и танцуют!</vt:lpstr>
      <vt:lpstr>Презентация PowerPoint</vt:lpstr>
      <vt:lpstr>Презентация PowerPoint</vt:lpstr>
      <vt:lpstr>Ежегодный праздник для бабушек и дедушек наших воспитанников в «День пожилого человека» совместно с детской библиотекой №1. </vt:lpstr>
      <vt:lpstr>Презентация PowerPoint</vt:lpstr>
      <vt:lpstr>Концерт для Ветеранов ВОВ на 9 мая с детской библиотекой №1 и коллегами из МБДОУ №1 и №32. </vt:lpstr>
      <vt:lpstr>Презентация PowerPoint</vt:lpstr>
      <vt:lpstr>Консультативный пункт для родителей детей с нарушением зрения, не посещающим детский сад.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Кормушки для птиц в зимний период. </vt:lpstr>
      <vt:lpstr>Презентация PowerPoint</vt:lpstr>
      <vt:lpstr>Участие в акции «Наш лес» и «Лес победы».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на соискание ежегодной премии Губернатора Московской области «Наше Подмосковье»   в категории «Команда»  в номинации «Доброе сердце»  по теме:</dc:title>
  <dc:creator>Дети</dc:creator>
  <cp:lastModifiedBy>Дети</cp:lastModifiedBy>
  <cp:revision>21</cp:revision>
  <dcterms:created xsi:type="dcterms:W3CDTF">2017-06-14T09:11:44Z</dcterms:created>
  <dcterms:modified xsi:type="dcterms:W3CDTF">2019-03-06T10:16:50Z</dcterms:modified>
</cp:coreProperties>
</file>